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CADC"/>
    <a:srgbClr val="CCCC00"/>
    <a:srgbClr val="FF99CC"/>
    <a:srgbClr val="F9599E"/>
    <a:srgbClr val="FB6D15"/>
    <a:srgbClr val="BAF551"/>
    <a:srgbClr val="0DEDC8"/>
    <a:srgbClr val="00CC99"/>
    <a:srgbClr val="CC99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3, DE 1 A 2 AÑOS.</a:t>
            </a:r>
          </a:p>
          <a:p>
            <a:pPr>
              <a:defRPr sz="2000" b="1">
                <a:latin typeface="Agency FB" panose="020B0503020202020204" pitchFamily="34" charset="0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DE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JULIO 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121422230178723E-2"/>
          <c:y val="0.14950004781890555"/>
          <c:w val="0.9434037663110808"/>
          <c:h val="0.651610234571458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22CAD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F9599E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734824"/>
        <c:axId val="324737568"/>
        <c:axId val="0"/>
      </c:bar3DChart>
      <c:catAx>
        <c:axId val="32473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7568"/>
        <c:crosses val="autoZero"/>
        <c:auto val="1"/>
        <c:lblAlgn val="ctr"/>
        <c:lblOffset val="100"/>
        <c:noMultiLvlLbl val="0"/>
      </c:catAx>
      <c:valAx>
        <c:axId val="3247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507933491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11</cp:revision>
  <cp:lastPrinted>2020-08-14T17:37:20Z</cp:lastPrinted>
  <dcterms:created xsi:type="dcterms:W3CDTF">2020-05-31T03:01:05Z</dcterms:created>
  <dcterms:modified xsi:type="dcterms:W3CDTF">2020-08-14T17:38:16Z</dcterms:modified>
</cp:coreProperties>
</file>